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298" r:id="rId2"/>
    <p:sldId id="262" r:id="rId3"/>
    <p:sldId id="296" r:id="rId4"/>
    <p:sldId id="300" r:id="rId5"/>
    <p:sldId id="307" r:id="rId6"/>
    <p:sldId id="308" r:id="rId7"/>
    <p:sldId id="281" r:id="rId8"/>
    <p:sldId id="269" r:id="rId9"/>
    <p:sldId id="302" r:id="rId10"/>
    <p:sldId id="292" r:id="rId11"/>
    <p:sldId id="293" r:id="rId12"/>
    <p:sldId id="29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717" autoAdjust="0"/>
    <p:restoredTop sz="83304" autoAdjust="0"/>
  </p:normalViewPr>
  <p:slideViewPr>
    <p:cSldViewPr>
      <p:cViewPr varScale="1">
        <p:scale>
          <a:sx n="71" d="100"/>
          <a:sy n="71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60337E-9607-472C-886E-E411D62F4E5F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579A5D-8C91-4161-9E26-CE1F8417F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1536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1E7868-9D45-477F-9582-D6EB48E2B4C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F4B0A-000F-4067-A0B6-3A2E36132E00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7E651-5199-4188-BE93-36E2DF8AD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F22F1-323E-4D8C-9897-D7F745A838F2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8ADA-D9ED-443E-8E45-6945A82FD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8FFDE-C7FB-4FC3-AB1A-653B4DC92075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30E2-44F7-46BC-83CB-B5ABD8193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15D64-CD2E-4355-8AE7-A16405846419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2446-8E75-471F-8E03-4AFEBE4ED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28EBA-184E-4463-8538-DADA396FA68D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4257-7CC5-4DDC-A7DA-012E0F09F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F0E94-D567-4462-90CD-6759F1AA1F04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B9F1-F8CA-4E5F-97F1-A815B506D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01547-DC55-4D41-A54C-3E32ABFDCC17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6F12-5941-4DE4-8744-3454E9212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68AB-C7C8-4C63-854B-C35FC2D3E1A0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FA15C-0634-49FC-8F11-6CD240A80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322DD-2912-44B9-93F4-906487A6BF78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D00A-5E6F-402C-9FD4-985B0F61C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E7960-97B8-4748-89A8-9AD5808DF7A2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A8C7-66BB-406B-96CA-4D5F5AA0F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2305-0169-4E39-B5CD-54AF069E4D33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D0A9F-8077-47F2-B5FF-97D13AD3B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D786CF-A838-453D-8231-748C254B5B47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25ADAD-572B-453A-BA30-53E7A4EC5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28" r:id="rId9"/>
    <p:sldLayoutId id="2147483819" r:id="rId10"/>
    <p:sldLayoutId id="2147483818" r:id="rId11"/>
  </p:sldLayoutIdLst>
  <p:transition spd="slow"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637" y="260648"/>
            <a:ext cx="7786742" cy="2304256"/>
          </a:xfrm>
        </p:spPr>
        <p:txBody>
          <a:bodyPr>
            <a:normAutofit fontScale="90000"/>
          </a:bodyPr>
          <a:lstStyle/>
          <a:p>
            <a:pPr marL="453390" algn="ctr" eaLnBrk="1" fontAlgn="auto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  <a:ea typeface="Times New Roman"/>
                <a:cs typeface="Times New Roman"/>
              </a:rPr>
            </a:br>
            <a:r>
              <a:rPr lang="ru-RU" sz="2200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/>
            </a:r>
            <a:br>
              <a:rPr lang="ru-RU" sz="2200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  <a:ea typeface="Times New Roman"/>
                <a:cs typeface="Times New Roman"/>
              </a:rPr>
            </a:br>
            <a:r>
              <a:rPr lang="ru-RU" sz="2700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«ЭСТЕТИЧЕСКОЕ РАЗВИТИЕ СТАРШЕГО ДОШКОЛЬНИКА СРЕДСТВАМИ </a:t>
            </a:r>
            <a:r>
              <a:rPr lang="ru-RU" sz="2700" dirty="0" smtClean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ДЕКОРАТИВНО-ПРИКЛАДНОГО </a:t>
            </a:r>
            <a:r>
              <a:rPr lang="ru-RU" sz="2700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ИСКУССТВА УРАЛА»</a:t>
            </a:r>
            <a:r>
              <a:rPr lang="ru-RU" sz="4000" dirty="0">
                <a:effectLst/>
                <a:ea typeface="Times New Roman"/>
                <a:cs typeface="Times New Roman"/>
              </a:rPr>
              <a:t/>
            </a:r>
            <a:br>
              <a:rPr lang="ru-RU" sz="4000" dirty="0">
                <a:effectLst/>
                <a:ea typeface="Times New Roman"/>
                <a:cs typeface="Times New Roman"/>
              </a:rPr>
            </a:b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00663"/>
            <a:ext cx="9144000" cy="1843087"/>
          </a:xfrm>
        </p:spPr>
        <p:txBody>
          <a:bodyPr/>
          <a:lstStyle/>
          <a:p>
            <a:pPr marR="0" algn="ctr" eaLnBrk="1" hangingPunct="1"/>
            <a:r>
              <a:rPr lang="ru-RU" sz="2000" dirty="0" smtClean="0"/>
              <a:t>Выполнила воспитатель </a:t>
            </a:r>
            <a:r>
              <a:rPr lang="en-US" sz="2000" dirty="0" smtClean="0"/>
              <a:t>I</a:t>
            </a:r>
            <a:r>
              <a:rPr lang="ru-RU" sz="2000" dirty="0" smtClean="0"/>
              <a:t> квалификационной категории МКДОУ №59  «КОЛОСОК» Меньшикова Ирина Михайловна</a:t>
            </a:r>
          </a:p>
          <a:p>
            <a:pPr marR="0" algn="l" eaLnBrk="1" hangingPunct="1"/>
            <a:r>
              <a:rPr lang="ru-RU" sz="2000" dirty="0" smtClean="0"/>
              <a:t>                                                    г. Кушва </a:t>
            </a:r>
            <a:r>
              <a:rPr lang="ru-RU" sz="2400" dirty="0" smtClean="0"/>
              <a:t>20</a:t>
            </a:r>
            <a:r>
              <a:rPr lang="en-US" sz="2400" dirty="0" smtClean="0"/>
              <a:t>1</a:t>
            </a:r>
            <a:r>
              <a:rPr lang="ru-RU" sz="2400" dirty="0" smtClean="0"/>
              <a:t>7</a:t>
            </a:r>
            <a:r>
              <a:rPr lang="ru-RU" sz="2000" smtClean="0"/>
              <a:t> </a:t>
            </a:r>
            <a:r>
              <a:rPr lang="ru-RU" sz="2000" dirty="0" smtClean="0"/>
              <a:t>г.</a:t>
            </a:r>
          </a:p>
        </p:txBody>
      </p:sp>
      <p:pic>
        <p:nvPicPr>
          <p:cNvPr id="14339" name="Picture 2" descr="C:\Users\123\Desktop\фото дети ДОУ\фото вся группа и я\Фото-0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844675"/>
            <a:ext cx="56165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0001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Взаимодействие с семьей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742950" y="1000125"/>
            <a:ext cx="8401050" cy="1357313"/>
          </a:xfrm>
        </p:spPr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Выставки совместных  работ родителей и воспитанников, художественный досуг с участием родителей, оформление группового  помещения к праздникам, консультативные встречи ,открытые занятия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6627" name="Picture 2" descr="F:\Мамина папка\все с флешки\фото кружок\Кружок\Фото-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36838"/>
            <a:ext cx="28797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F:\Мамина папка\все с флешки\фото кружок\Кружок\Фото-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636838"/>
            <a:ext cx="31686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C:\Users\123\Desktop\фото дети ДОУ\фото кружок\Кружок\Фото-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8575" y="4292600"/>
            <a:ext cx="308292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15370" cy="105561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solidFill>
                  <a:srgbClr val="7030A0"/>
                </a:solidFill>
              </a:rPr>
              <a:t>РЕАЛИЗАЦИЯ ТВОРЧЕСКОГО ПОТЕНЦИАЛА ВОСПИТАТЕЛЯ, УЧАСТИЕ В КОНКУРСАХ, выставках</a:t>
            </a:r>
            <a:endParaRPr lang="ru-RU" sz="2800" b="1" cap="all" dirty="0">
              <a:ln w="0"/>
              <a:solidFill>
                <a:srgbClr val="7030A0"/>
              </a:solidFill>
            </a:endParaRP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250825" y="1905000"/>
            <a:ext cx="8569325" cy="494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Вот только малая часть наших наград: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1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место  в конкурсе «Зимняя сказка» Работы детей  разных конкурсов  детского творчества  были представлены на  информационном  портале 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KUSHVA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ONLAIN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RU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Конкурс детских работ «Новый год в космосе»- (диплом за 1 место),</a:t>
            </a:r>
          </a:p>
          <a:p>
            <a:pPr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«Защитники Отечества»-25 дипломов ТИК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Calibri" pitchFamily="34" charset="0"/>
                <a:cs typeface="Times New Roman" pitchFamily="18" charset="0"/>
              </a:rPr>
              <a:t>Экомарафон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»- 3 место, выставка «Инновации в системе образования Свердловской области»- (сертификат участника окружной выставки «Инновации в системе образования Горнозаводского округа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»)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Сертификат на 500руб за1 место среди ОУ города, - </a:t>
            </a:r>
          </a:p>
          <a:p>
            <a:pPr marL="342900" lvl="0" indent="-34290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Кушва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онлайн.ру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«Восемь строчек для мамочки».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endParaRPr lang="ru-RU" sz="1600" dirty="0">
              <a:latin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2000" dirty="0">
              <a:latin typeface="Constantia" pitchFamily="18" charset="0"/>
            </a:endParaRPr>
          </a:p>
        </p:txBody>
      </p:sp>
      <p:pic>
        <p:nvPicPr>
          <p:cNvPr id="4099" name="Picture 3" descr="F:\фото дети ДОУ\мои дипломы, музей\Фото-007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236296" y="1772816"/>
            <a:ext cx="1292728" cy="140417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 w="165100" prst="coolSlant"/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5872" y="4869160"/>
            <a:ext cx="219551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62966" cy="128588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СПАСИБО ЗА 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ВНИМАНИЕ !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type="body" sz="half" idx="4294967295"/>
          </p:nvPr>
        </p:nvSpPr>
        <p:spPr>
          <a:xfrm>
            <a:off x="571500" y="928688"/>
            <a:ext cx="7715250" cy="2714625"/>
          </a:xfrm>
        </p:spPr>
        <p:txBody>
          <a:bodyPr>
            <a:normAutofit fontScale="70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dirty="0" smtClean="0"/>
              <a:t>  «Истоки способностей и дарования детей – на кончиках их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</a:t>
            </a:r>
            <a:r>
              <a:rPr lang="en-US" sz="3600" dirty="0" smtClean="0"/>
              <a:t> </a:t>
            </a:r>
            <a:r>
              <a:rPr lang="ru-RU" sz="3600" dirty="0" smtClean="0"/>
              <a:t>ребенок»</a:t>
            </a:r>
            <a:r>
              <a:rPr lang="en-US" sz="3600" dirty="0" smtClean="0"/>
              <a:t>     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600" dirty="0" smtClean="0"/>
              <a:t>                                                    </a:t>
            </a:r>
            <a:r>
              <a:rPr lang="ru-RU" sz="3600" dirty="0" smtClean="0"/>
              <a:t> В.А.Сухомлинский.</a:t>
            </a:r>
            <a:endParaRPr lang="ru-RU" sz="3600" dirty="0"/>
          </a:p>
        </p:txBody>
      </p:sp>
      <p:pic>
        <p:nvPicPr>
          <p:cNvPr id="3074" name="Picture 2" descr="F:\моя работа фото\IMG_0001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165780" y="3385531"/>
            <a:ext cx="1800200" cy="27572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/>
        </p:spPr>
      </p:pic>
      <p:pic>
        <p:nvPicPr>
          <p:cNvPr id="3075" name="Picture 3" descr="F:\моя работа фото\Фото-0065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78834" y="3247501"/>
            <a:ext cx="2448272" cy="3033277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190931" y="3579000"/>
            <a:ext cx="3530757" cy="2370280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threePt" dir="t"/>
          </a:scene3d>
          <a:ex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972452" cy="78581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cap="all" dirty="0" smtClean="0">
                <a:ln w="0"/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Используемые ресурсы</a:t>
            </a:r>
            <a:endParaRPr lang="ru-RU" sz="4000" b="1" cap="all" dirty="0">
              <a:ln w="0"/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Содержимое 5" descr="Изображение 05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11559" y="1700808"/>
            <a:ext cx="3840427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2" descr="C:\Users\123\Desktop\фото разное\Фото-0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06863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Музей в группе «Синий  Урал»</a:t>
            </a:r>
          </a:p>
        </p:txBody>
      </p:sp>
      <p:pic>
        <p:nvPicPr>
          <p:cNvPr id="21506" name="Picture 2" descr="C:\Users\123\Desktop\фото разное\Фото-00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3501008"/>
            <a:ext cx="3286125" cy="3023617"/>
          </a:xfrm>
        </p:spPr>
      </p:pic>
      <p:pic>
        <p:nvPicPr>
          <p:cNvPr id="21507" name="Picture 3" descr="C:\Users\123\Desktop\фото разное\Фото-00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324" y="1584492"/>
            <a:ext cx="2689515" cy="242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123\Desktop\фото разное\Фото-00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1700" y="1400333"/>
            <a:ext cx="2951163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pPr algn="ctr"/>
            <a:r>
              <a:rPr lang="ru-RU" sz="3200" dirty="0" smtClean="0"/>
              <a:t>Музей</a:t>
            </a:r>
            <a:r>
              <a:rPr lang="ru-RU" dirty="0" smtClean="0"/>
              <a:t> </a:t>
            </a:r>
            <a:r>
              <a:rPr lang="ru-RU" sz="3200" dirty="0" smtClean="0"/>
              <a:t>Декоративно-прикладного искусства</a:t>
            </a:r>
            <a:br>
              <a:rPr lang="ru-RU" sz="3200" dirty="0" smtClean="0"/>
            </a:br>
            <a:r>
              <a:rPr lang="ru-RU" sz="3200" dirty="0" err="1" smtClean="0"/>
              <a:t>г.Екатеринбург</a:t>
            </a:r>
            <a:endParaRPr lang="ru-RU" sz="3200" dirty="0"/>
          </a:p>
        </p:txBody>
      </p:sp>
      <p:pic>
        <p:nvPicPr>
          <p:cNvPr id="1026" name="Picture 2" descr="D:\ВСЕ ФОТО\Этот город сердцу дорог!\Фото-01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716" y="1124744"/>
            <a:ext cx="7810739" cy="519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050563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32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ВСЕ ФОТО\Этот город сердцу дорог!\Фото-0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88035"/>
            <a:ext cx="3328595" cy="262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ВСЕ ФОТО\Этот город сердцу дорог!\Фото-0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ВСЕ ФОТО\Этот город сердцу дорог!\Фото-0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964" y="1028761"/>
            <a:ext cx="3328595" cy="249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ВСЕ ФОТО\Этот город сердцу дорог!\Фото-01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218" y="659395"/>
            <a:ext cx="3788814" cy="28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00323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928670"/>
            <a:ext cx="6877072" cy="724648"/>
          </a:xfrm>
        </p:spPr>
        <p:txBody>
          <a:bodyPr>
            <a:normAutofit fontScale="90000"/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Организационные формы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sz="27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0" y="1285875"/>
            <a:ext cx="9144000" cy="2500313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Совместная деятельность педагога с детьми: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Занимательные показы, свободная художественная деятельность с участием воспитателя, индивидуальная работа с детьми, рассматривание произведений живописи, декоративно-прикладного искусства,  сюжетно-игровая ситуация, художественный досуг, конкурсы, экспериментирование с материалом (обучение,  опыты, дидактические игры, обыгрывание незавершенного рисунка, наблюдение)</a:t>
            </a:r>
          </a:p>
        </p:txBody>
      </p:sp>
      <p:pic>
        <p:nvPicPr>
          <p:cNvPr id="23555" name="Picture 3" descr="F:\моя работа фото\Фото-0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8285" y="3847565"/>
            <a:ext cx="3141091" cy="269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3753554"/>
            <a:ext cx="3672408" cy="288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928669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solidFill>
                  <a:srgbClr val="7030A0"/>
                </a:solidFill>
              </a:rPr>
              <a:t>Оригинальные работы детей </a:t>
            </a:r>
            <a:endParaRPr lang="ru-RU" sz="3600" b="1" cap="all" dirty="0">
              <a:ln w="0"/>
              <a:solidFill>
                <a:srgbClr val="7030A0"/>
              </a:solidFill>
            </a:endParaRPr>
          </a:p>
        </p:txBody>
      </p:sp>
      <p:pic>
        <p:nvPicPr>
          <p:cNvPr id="12" name="Рисунок 11" descr="фото детский сад 01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16608" y="2911524"/>
            <a:ext cx="1894748" cy="14089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2" descr="C:\Users\123\Desktop\фото дети ДОУ\поделки\Фото-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5525" y="1455738"/>
            <a:ext cx="2243138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123\Desktop\фото дети ДОУ\поделки\Фото-0087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1538" y="4221163"/>
            <a:ext cx="24257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Users\123\Desktop\фото дети ДОУ\поделки\Фото-0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3925" y="1651000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:\Users\123\Desktop\фото дети ДОУ\поделки\Фото-03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5525" y="3654425"/>
            <a:ext cx="28321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C:\Users\123\Desktop\фото дети ДОУ\поделки\Фото08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4532313"/>
            <a:ext cx="2370137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C:\Users\123\Desktop\фото дети ДОУ\поделки\Фото-007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0538" y="981075"/>
            <a:ext cx="25463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008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Наши достижения</a:t>
            </a:r>
            <a:endParaRPr lang="ru-RU" dirty="0"/>
          </a:p>
        </p:txBody>
      </p:sp>
      <p:pic>
        <p:nvPicPr>
          <p:cNvPr id="25602" name="Picture 2" descr="C:\Users\123\Desktop\фото разное\Фото-00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1484313"/>
            <a:ext cx="7561263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</TotalTime>
  <Words>290</Words>
  <Application>Microsoft Office PowerPoint</Application>
  <PresentationFormat>Экран (4:3)</PresentationFormat>
  <Paragraphs>26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«ЭСТЕТИЧЕСКОЕ РАЗВИТИЕ СТАРШЕГО ДОШКОЛЬНИКА СРЕДСТВАМИ ДЕКОРАТИВНО-ПРИКЛАДНОГО ИСКУССТВА УРАЛА» </vt:lpstr>
      <vt:lpstr>Слайд 2</vt:lpstr>
      <vt:lpstr>Используемые ресурсы</vt:lpstr>
      <vt:lpstr>Музей в группе «Синий  Урал»</vt:lpstr>
      <vt:lpstr>Музей Декоративно-прикладного искусства г.Екатеринбург</vt:lpstr>
      <vt:lpstr>Слайд 6</vt:lpstr>
      <vt:lpstr>Организационные формы </vt:lpstr>
      <vt:lpstr>Оригинальные работы детей </vt:lpstr>
      <vt:lpstr>Наши достижения</vt:lpstr>
      <vt:lpstr> Взаимодействие с семьей</vt:lpstr>
      <vt:lpstr>РЕАЛИЗАЦИЯ ТВОРЧЕСКОГО ПОТЕНЦИАЛА ВОСПИТАТЕЛЯ, УЧАСТИЕ В КОНКУРСАХ, выставках</vt:lpstr>
      <vt:lpstr>    СПАСИБО ЗА ВНИМАНИЕ 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Развитие творческих способностей по средствам применения нетрадиционных техник рисования.</dc:title>
  <dc:creator>kroz</dc:creator>
  <cp:lastModifiedBy>Пользователь</cp:lastModifiedBy>
  <cp:revision>170</cp:revision>
  <dcterms:created xsi:type="dcterms:W3CDTF">2011-11-05T14:02:58Z</dcterms:created>
  <dcterms:modified xsi:type="dcterms:W3CDTF">2021-11-21T07:45:32Z</dcterms:modified>
</cp:coreProperties>
</file>